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</p:sldIdLst>
  <p:sldSz cx="7315200" cy="5486400" type="B5JIS"/>
  <p:notesSz cx="6858000" cy="9144000"/>
  <p:defaultTextStyle>
    <a:defPPr>
      <a:defRPr lang="en-US"/>
    </a:defPPr>
    <a:lvl1pPr marL="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1pPr>
    <a:lvl2pPr marL="307238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2pPr>
    <a:lvl3pPr marL="61447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3pPr>
    <a:lvl4pPr marL="921715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4pPr>
    <a:lvl5pPr marL="1228954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5pPr>
    <a:lvl6pPr marL="1536192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6pPr>
    <a:lvl7pPr marL="1843430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7pPr>
    <a:lvl8pPr marL="2150669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8pPr>
    <a:lvl9pPr marL="2457907" algn="l" defTabSz="614477" rtl="0" eaLnBrk="1" latinLnBrk="0" hangingPunct="1">
      <a:defRPr sz="121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10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897890"/>
            <a:ext cx="6217920" cy="1910080"/>
          </a:xfrm>
        </p:spPr>
        <p:txBody>
          <a:bodyPr anchor="b"/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2881630"/>
            <a:ext cx="5486400" cy="1324610"/>
          </a:xfrm>
        </p:spPr>
        <p:txBody>
          <a:bodyPr/>
          <a:lstStyle>
            <a:lvl1pPr marL="0" indent="0" algn="ctr">
              <a:buNone/>
              <a:defRPr sz="1920"/>
            </a:lvl1pPr>
            <a:lvl2pPr marL="365760" indent="0" algn="ctr">
              <a:buNone/>
              <a:defRPr sz="1600"/>
            </a:lvl2pPr>
            <a:lvl3pPr marL="731520" indent="0" algn="ctr">
              <a:buNone/>
              <a:defRPr sz="1440"/>
            </a:lvl3pPr>
            <a:lvl4pPr marL="1097280" indent="0" algn="ctr">
              <a:buNone/>
              <a:defRPr sz="1280"/>
            </a:lvl4pPr>
            <a:lvl5pPr marL="1463040" indent="0" algn="ctr">
              <a:buNone/>
              <a:defRPr sz="1280"/>
            </a:lvl5pPr>
            <a:lvl6pPr marL="1828800" indent="0" algn="ctr">
              <a:buNone/>
              <a:defRPr sz="1280"/>
            </a:lvl6pPr>
            <a:lvl7pPr marL="2194560" indent="0" algn="ctr">
              <a:buNone/>
              <a:defRPr sz="1280"/>
            </a:lvl7pPr>
            <a:lvl8pPr marL="2560320" indent="0" algn="ctr">
              <a:buNone/>
              <a:defRPr sz="1280"/>
            </a:lvl8pPr>
            <a:lvl9pPr marL="2926080" indent="0" algn="ctr">
              <a:buNone/>
              <a:defRPr sz="12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0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173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292100"/>
            <a:ext cx="1577340" cy="46494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292100"/>
            <a:ext cx="4640580" cy="464947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84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18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1367791"/>
            <a:ext cx="6309360" cy="228219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3671571"/>
            <a:ext cx="6309360" cy="1200150"/>
          </a:xfrm>
        </p:spPr>
        <p:txBody>
          <a:bodyPr/>
          <a:lstStyle>
            <a:lvl1pPr marL="0" indent="0">
              <a:buNone/>
              <a:defRPr sz="1920">
                <a:solidFill>
                  <a:schemeClr val="tx1"/>
                </a:solidFill>
              </a:defRPr>
            </a:lvl1pPr>
            <a:lvl2pPr marL="36576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31520" indent="0">
              <a:buNone/>
              <a:defRPr sz="1440">
                <a:solidFill>
                  <a:schemeClr val="tx1">
                    <a:tint val="75000"/>
                  </a:schemeClr>
                </a:solidFill>
              </a:defRPr>
            </a:lvl3pPr>
            <a:lvl4pPr marL="10972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4pPr>
            <a:lvl5pPr marL="146304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5pPr>
            <a:lvl6pPr marL="182880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6pPr>
            <a:lvl7pPr marL="219456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7pPr>
            <a:lvl8pPr marL="256032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8pPr>
            <a:lvl9pPr marL="2926080" indent="0">
              <a:buNone/>
              <a:defRPr sz="12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729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460500"/>
            <a:ext cx="3108960" cy="34810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1460500"/>
            <a:ext cx="3108960" cy="34810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719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292101"/>
            <a:ext cx="6309360" cy="106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4" y="1344930"/>
            <a:ext cx="3094672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4" y="2004060"/>
            <a:ext cx="3094672" cy="2947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1344930"/>
            <a:ext cx="3109913" cy="659130"/>
          </a:xfrm>
        </p:spPr>
        <p:txBody>
          <a:bodyPr anchor="b"/>
          <a:lstStyle>
            <a:lvl1pPr marL="0" indent="0">
              <a:buNone/>
              <a:defRPr sz="1920" b="1"/>
            </a:lvl1pPr>
            <a:lvl2pPr marL="365760" indent="0">
              <a:buNone/>
              <a:defRPr sz="1600" b="1"/>
            </a:lvl2pPr>
            <a:lvl3pPr marL="731520" indent="0">
              <a:buNone/>
              <a:defRPr sz="1440" b="1"/>
            </a:lvl3pPr>
            <a:lvl4pPr marL="1097280" indent="0">
              <a:buNone/>
              <a:defRPr sz="1280" b="1"/>
            </a:lvl4pPr>
            <a:lvl5pPr marL="1463040" indent="0">
              <a:buNone/>
              <a:defRPr sz="1280" b="1"/>
            </a:lvl5pPr>
            <a:lvl6pPr marL="1828800" indent="0">
              <a:buNone/>
              <a:defRPr sz="1280" b="1"/>
            </a:lvl6pPr>
            <a:lvl7pPr marL="2194560" indent="0">
              <a:buNone/>
              <a:defRPr sz="1280" b="1"/>
            </a:lvl7pPr>
            <a:lvl8pPr marL="2560320" indent="0">
              <a:buNone/>
              <a:defRPr sz="1280" b="1"/>
            </a:lvl8pPr>
            <a:lvl9pPr marL="2926080" indent="0">
              <a:buNone/>
              <a:defRPr sz="12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2004060"/>
            <a:ext cx="3109913" cy="2947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73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2408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58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65760"/>
            <a:ext cx="2359342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789941"/>
            <a:ext cx="3703320" cy="3898900"/>
          </a:xfrm>
        </p:spPr>
        <p:txBody>
          <a:bodyPr/>
          <a:lstStyle>
            <a:lvl1pPr>
              <a:defRPr sz="2560"/>
            </a:lvl1pPr>
            <a:lvl2pPr>
              <a:defRPr sz="2240"/>
            </a:lvl2pPr>
            <a:lvl3pPr>
              <a:defRPr sz="192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645920"/>
            <a:ext cx="2359342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425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365760"/>
            <a:ext cx="2359342" cy="1280160"/>
          </a:xfrm>
        </p:spPr>
        <p:txBody>
          <a:bodyPr anchor="b"/>
          <a:lstStyle>
            <a:lvl1pPr>
              <a:defRPr sz="2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789941"/>
            <a:ext cx="3703320" cy="3898900"/>
          </a:xfrm>
        </p:spPr>
        <p:txBody>
          <a:bodyPr anchor="t"/>
          <a:lstStyle>
            <a:lvl1pPr marL="0" indent="0">
              <a:buNone/>
              <a:defRPr sz="2560"/>
            </a:lvl1pPr>
            <a:lvl2pPr marL="365760" indent="0">
              <a:buNone/>
              <a:defRPr sz="2240"/>
            </a:lvl2pPr>
            <a:lvl3pPr marL="731520" indent="0">
              <a:buNone/>
              <a:defRPr sz="1920"/>
            </a:lvl3pPr>
            <a:lvl4pPr marL="1097280" indent="0">
              <a:buNone/>
              <a:defRPr sz="1600"/>
            </a:lvl4pPr>
            <a:lvl5pPr marL="1463040" indent="0">
              <a:buNone/>
              <a:defRPr sz="1600"/>
            </a:lvl5pPr>
            <a:lvl6pPr marL="1828800" indent="0">
              <a:buNone/>
              <a:defRPr sz="1600"/>
            </a:lvl6pPr>
            <a:lvl7pPr marL="2194560" indent="0">
              <a:buNone/>
              <a:defRPr sz="1600"/>
            </a:lvl7pPr>
            <a:lvl8pPr marL="2560320" indent="0">
              <a:buNone/>
              <a:defRPr sz="1600"/>
            </a:lvl8pPr>
            <a:lvl9pPr marL="292608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1645920"/>
            <a:ext cx="2359342" cy="3049270"/>
          </a:xfrm>
        </p:spPr>
        <p:txBody>
          <a:bodyPr/>
          <a:lstStyle>
            <a:lvl1pPr marL="0" indent="0">
              <a:buNone/>
              <a:defRPr sz="1280"/>
            </a:lvl1pPr>
            <a:lvl2pPr marL="365760" indent="0">
              <a:buNone/>
              <a:defRPr sz="1120"/>
            </a:lvl2pPr>
            <a:lvl3pPr marL="731520" indent="0">
              <a:buNone/>
              <a:defRPr sz="960"/>
            </a:lvl3pPr>
            <a:lvl4pPr marL="1097280" indent="0">
              <a:buNone/>
              <a:defRPr sz="800"/>
            </a:lvl4pPr>
            <a:lvl5pPr marL="1463040" indent="0">
              <a:buNone/>
              <a:defRPr sz="800"/>
            </a:lvl5pPr>
            <a:lvl6pPr marL="1828800" indent="0">
              <a:buNone/>
              <a:defRPr sz="800"/>
            </a:lvl6pPr>
            <a:lvl7pPr marL="2194560" indent="0">
              <a:buNone/>
              <a:defRPr sz="800"/>
            </a:lvl7pPr>
            <a:lvl8pPr marL="2560320" indent="0">
              <a:buNone/>
              <a:defRPr sz="800"/>
            </a:lvl8pPr>
            <a:lvl9pPr marL="2926080" indent="0">
              <a:buNone/>
              <a:defRPr sz="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68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292101"/>
            <a:ext cx="630936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460500"/>
            <a:ext cx="630936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5085081"/>
            <a:ext cx="16459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4B269-34E5-4299-B825-817A141ADB8C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5085081"/>
            <a:ext cx="246888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5085081"/>
            <a:ext cx="164592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B4E9A-F1DB-4576-A07D-835D83B9E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98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31520" rtl="0" eaLnBrk="1" latinLnBrk="0" hangingPunct="1">
        <a:lnSpc>
          <a:spcPct val="90000"/>
        </a:lnSpc>
        <a:spcBef>
          <a:spcPct val="0"/>
        </a:spcBef>
        <a:buNone/>
        <a:defRPr sz="35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731520" rtl="0" eaLnBrk="1" latinLnBrk="0" hangingPunct="1">
        <a:lnSpc>
          <a:spcPct val="90000"/>
        </a:lnSpc>
        <a:spcBef>
          <a:spcPts val="800"/>
        </a:spcBef>
        <a:buFont typeface="Arial" panose="020B0604020202020204" pitchFamily="34" charset="0"/>
        <a:buChar char="•"/>
        <a:defRPr sz="224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201168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182880" algn="l" defTabSz="73152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6pPr>
      <a:lvl7pPr marL="219456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7pPr>
      <a:lvl8pPr marL="256032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8pPr>
      <a:lvl9pPr marL="2926080" algn="l" defTabSz="731520" rtl="0" eaLnBrk="1" latinLnBrk="0" hangingPunct="1">
        <a:defRPr sz="1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15200" cy="5486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16" t="85381" r="81354"/>
          <a:stretch/>
        </p:blipFill>
        <p:spPr>
          <a:xfrm>
            <a:off x="2425383" y="2715396"/>
            <a:ext cx="656342" cy="914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04" t="92284" r="1611" b="1655"/>
          <a:stretch/>
        </p:blipFill>
        <p:spPr>
          <a:xfrm>
            <a:off x="5902047" y="2743200"/>
            <a:ext cx="699937" cy="3584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74" t="56699" r="24464" b="31075"/>
          <a:stretch/>
        </p:blipFill>
        <p:spPr>
          <a:xfrm>
            <a:off x="3224167" y="1413724"/>
            <a:ext cx="678132" cy="691271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6108700" y="3101689"/>
            <a:ext cx="143315" cy="21936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6252015" y="3101689"/>
            <a:ext cx="0" cy="52810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2"/>
          </p:cNvCxnSpPr>
          <p:nvPr/>
        </p:nvCxnSpPr>
        <p:spPr>
          <a:xfrm>
            <a:off x="3563233" y="2104995"/>
            <a:ext cx="202317" cy="45405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2952750" y="2715396"/>
            <a:ext cx="412750" cy="457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952750" y="2922444"/>
            <a:ext cx="565150" cy="25015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497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0BE477-00C3-FA4F-BBA1-AE4A7ACA7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782" y="0"/>
            <a:ext cx="4987636" cy="5486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8CB0AAC-7DA2-8843-A235-993CD04062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16" t="85381" r="81354"/>
          <a:stretch/>
        </p:blipFill>
        <p:spPr>
          <a:xfrm>
            <a:off x="3770089" y="3961490"/>
            <a:ext cx="656342" cy="9144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92BDBF7-EA47-B447-89F3-A1404C72F887}"/>
              </a:ext>
            </a:extLst>
          </p:cNvPr>
          <p:cNvCxnSpPr>
            <a:cxnSpLocks/>
          </p:cNvCxnSpPr>
          <p:nvPr/>
        </p:nvCxnSpPr>
        <p:spPr>
          <a:xfrm flipV="1">
            <a:off x="4297456" y="3961490"/>
            <a:ext cx="412750" cy="4572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3B9274E-1E80-4243-8ACE-D5C940E12314}"/>
              </a:ext>
            </a:extLst>
          </p:cNvPr>
          <p:cNvCxnSpPr>
            <a:cxnSpLocks/>
          </p:cNvCxnSpPr>
          <p:nvPr/>
        </p:nvCxnSpPr>
        <p:spPr>
          <a:xfrm flipV="1">
            <a:off x="4297456" y="4240306"/>
            <a:ext cx="489697" cy="17838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D67A4D00-72DD-4A44-B845-562FAB3D07D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74" t="56699" r="24464" b="31075"/>
          <a:stretch/>
        </p:blipFill>
        <p:spPr>
          <a:xfrm>
            <a:off x="4111544" y="2228535"/>
            <a:ext cx="678132" cy="691271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EFAA1D9-66BA-D24D-932E-5055646D29D4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4450610" y="2919806"/>
            <a:ext cx="186169" cy="58448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95CAD1E0-0FF7-004C-BBC7-C8476F0D1C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04" t="92284" r="1611" b="1655"/>
          <a:stretch/>
        </p:blipFill>
        <p:spPr>
          <a:xfrm>
            <a:off x="4636780" y="3028579"/>
            <a:ext cx="699937" cy="358489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7D6EDFA-EF6C-EA41-B1E9-6D3643A6EEF7}"/>
              </a:ext>
            </a:extLst>
          </p:cNvPr>
          <p:cNvCxnSpPr>
            <a:cxnSpLocks/>
          </p:cNvCxnSpPr>
          <p:nvPr/>
        </p:nvCxnSpPr>
        <p:spPr>
          <a:xfrm flipH="1">
            <a:off x="4867835" y="3358335"/>
            <a:ext cx="118915" cy="8411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FF3523F-9C22-7240-820C-D9718FD8E5F3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4986749" y="3387068"/>
            <a:ext cx="78310" cy="32432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7155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Microsoft Office User</cp:lastModifiedBy>
  <cp:revision>7</cp:revision>
  <dcterms:created xsi:type="dcterms:W3CDTF">2018-09-17T07:49:26Z</dcterms:created>
  <dcterms:modified xsi:type="dcterms:W3CDTF">2018-09-17T20:36:33Z</dcterms:modified>
</cp:coreProperties>
</file>

<file path=docProps/thumbnail.jpeg>
</file>